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4" r:id="rId28"/>
    <p:sldId id="285" r:id="rId29"/>
    <p:sldId id="282" r:id="rId30"/>
    <p:sldId id="28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B28F-5210-4BDC-9FD3-8F6CF3843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3A9AF5-1B33-5884-15C5-BB73F6CFDB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544D7-EECE-7EA7-0EC8-510DC8F2E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DE4EF-E817-400E-B37A-61692C94D0C1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ED218-4F46-CB30-3FE3-3D8209878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303EA-2009-4EC1-DF3F-D659791F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4C6B-AE8A-4CFE-9525-E836C823A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87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668FC-3B5E-E415-7B8E-E0E854591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46A32-778A-52CD-8046-9AA3EF320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706A6-783D-A2B2-FC54-303DB8C9A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DE4EF-E817-400E-B37A-61692C94D0C1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6DEE3-F0D5-25A3-3152-CD8E6A1CD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34549-5959-5A44-2B6B-1E8984D2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4C6B-AE8A-4CFE-9525-E836C823A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46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D32588-7D3D-9219-11DD-42D2BCAFF9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7DD97-8056-60F7-11EE-78FBD4055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F8679-C31F-D85B-C344-71C60885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DE4EF-E817-400E-B37A-61692C94D0C1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55BEA-ED7E-34B9-F0FE-57915CC2F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018F1-F69D-8F86-FDF5-F573F3687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4C6B-AE8A-4CFE-9525-E836C823A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06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96488-1683-7CC6-0B92-C753925CD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77969-E9FD-067A-AC6B-915E78C03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5B2F7-D014-B6A2-5F7A-1F28598BF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DE4EF-E817-400E-B37A-61692C94D0C1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38E23-6655-9C3C-77F3-EB4BD1D9B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CC674-85E7-A3FF-3498-BEEB36E2D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4C6B-AE8A-4CFE-9525-E836C823A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4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231F-0347-D18E-46EA-11A464D9B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00E89-2EE9-B498-9EC9-884606F7D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5646B-810E-BF4B-E3FC-1441DB438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DE4EF-E817-400E-B37A-61692C94D0C1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0FB9F-5A9F-F42A-1AB0-788263406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F1EC6-8B79-995E-17E1-6AB736DAE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4C6B-AE8A-4CFE-9525-E836C823A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61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FA7C-AA94-F3B6-53FA-D1D3330A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CA8B4-8DC0-27A6-715D-9E0B22DE62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222BC3-103B-188D-119E-3EC65E79E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38E4E-B169-577C-F6D0-61A8C5C3A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DE4EF-E817-400E-B37A-61692C94D0C1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2435DA-CB56-5D97-CE4E-24FBDED9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39142-D1A2-5377-57C3-F861CB346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4C6B-AE8A-4CFE-9525-E836C823A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4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F59A-88D1-D272-8C61-62F56D278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6B555-2448-9969-1AFD-55DCCD196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DBFC6-8601-5610-E955-F166EC680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CF928A-D567-4A29-B10B-F7A6453A0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C773FD-0B69-8EFE-8A99-4B4905C27E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CFAACE-DE71-0231-1C43-53E20F651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DE4EF-E817-400E-B37A-61692C94D0C1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943A5C-1780-9D5F-E33D-EA879A3B7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7BC1C1-66E8-6AA2-3E83-5D6782B6A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4C6B-AE8A-4CFE-9525-E836C823A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61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D44A-0F9F-D862-251B-4B8DB12C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C0548C-1E71-99BB-7CE5-FF6D0E244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DE4EF-E817-400E-B37A-61692C94D0C1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47E0A-93D5-F7F5-BEEF-2F5B9CC8D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3E897-4DCD-BC90-B8FD-DC9ECB3A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4C6B-AE8A-4CFE-9525-E836C823A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58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44FAA6-716D-A11E-6690-9DF3B359C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DE4EF-E817-400E-B37A-61692C94D0C1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9F3188-EF82-363A-CF06-316FCEF78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2A5FA-7A43-11FA-2D48-84730DA2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4C6B-AE8A-4CFE-9525-E836C823A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81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56F9-46CB-A5DE-72D5-714C392C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DD608-4D61-99C9-26C0-8577A6D00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79D56-6672-2BBC-422B-7C2143DED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B8D9E-8B2E-E272-2EE3-618745249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DE4EF-E817-400E-B37A-61692C94D0C1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158EA-E828-9B59-E3EF-D0F920FBB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543CD-DCC5-DDBC-97DE-22F51B95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4C6B-AE8A-4CFE-9525-E836C823A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84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3165E-9DFE-5D87-7266-0E478E4D1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6560D-3247-4598-DA72-E344CA4432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21678-44CC-0E7F-8D66-C899F6CCD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98F25-4613-292B-E54A-8E1AE48F1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DE4EF-E817-400E-B37A-61692C94D0C1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F1C79-DE02-F828-F318-A8AB38BA9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D3BB6-339E-4439-3863-186CE3E88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4C6B-AE8A-4CFE-9525-E836C823A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43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E82605-A0A2-E21A-49B8-A1FCDC64A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0C0BD-F53F-8740-74A0-AADFB968A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2FEF3-669F-B782-6716-06380CAFD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DE4EF-E817-400E-B37A-61692C94D0C1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B344A-7936-240B-436F-0F9F2866A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DFDCF-1433-D68F-45B3-BE7C37B4C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E4C6B-AE8A-4CFE-9525-E836C823A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37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C2ED3-2E6E-C64D-BE7C-4EF95335D8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70F0EE-E560-8F99-7795-E6DAEF7CD1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-up of a map&#10;&#10;Description automatically generated">
            <a:extLst>
              <a:ext uri="{FF2B5EF4-FFF2-40B4-BE49-F238E27FC236}">
                <a16:creationId xmlns:a16="http://schemas.microsoft.com/office/drawing/2014/main" id="{E6C1C1D6-918F-E8E1-B445-F688FFFCD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09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green application form&#10;&#10;Description automatically generated">
            <a:extLst>
              <a:ext uri="{FF2B5EF4-FFF2-40B4-BE49-F238E27FC236}">
                <a16:creationId xmlns:a16="http://schemas.microsoft.com/office/drawing/2014/main" id="{9574D515-8EB8-36F2-D670-74CBDC097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1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application&#10;&#10;Description automatically generated">
            <a:extLst>
              <a:ext uri="{FF2B5EF4-FFF2-40B4-BE49-F238E27FC236}">
                <a16:creationId xmlns:a16="http://schemas.microsoft.com/office/drawing/2014/main" id="{5E4B8D66-EA0C-90B5-F2EE-8CB1E850E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43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box with blue and green text&#10;&#10;Description automatically generated">
            <a:extLst>
              <a:ext uri="{FF2B5EF4-FFF2-40B4-BE49-F238E27FC236}">
                <a16:creationId xmlns:a16="http://schemas.microsoft.com/office/drawing/2014/main" id="{7EE22477-71AD-7E5D-F95F-BE45FD720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64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urvey&#10;&#10;Description automatically generated">
            <a:extLst>
              <a:ext uri="{FF2B5EF4-FFF2-40B4-BE49-F238E27FC236}">
                <a16:creationId xmlns:a16="http://schemas.microsoft.com/office/drawing/2014/main" id="{356E35D5-A975-A50B-38D2-AEC23B32B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02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urvey&#10;&#10;Description automatically generated">
            <a:extLst>
              <a:ext uri="{FF2B5EF4-FFF2-40B4-BE49-F238E27FC236}">
                <a16:creationId xmlns:a16="http://schemas.microsoft.com/office/drawing/2014/main" id="{F50C257E-1577-CCED-8538-33F9B4413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65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urvey&#10;&#10;Description automatically generated">
            <a:extLst>
              <a:ext uri="{FF2B5EF4-FFF2-40B4-BE49-F238E27FC236}">
                <a16:creationId xmlns:a16="http://schemas.microsoft.com/office/drawing/2014/main" id="{93A32F29-1408-1998-1F68-03B519FFD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99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FA62CDFD-F20C-F566-A5D2-484636A82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82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green rectangular box with text&#10;&#10;Description automatically generated">
            <a:extLst>
              <a:ext uri="{FF2B5EF4-FFF2-40B4-BE49-F238E27FC236}">
                <a16:creationId xmlns:a16="http://schemas.microsoft.com/office/drawing/2014/main" id="{12247800-A7EC-A400-0EB5-364C0AC7C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28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green and white rectangular object with text&#10;&#10;Description automatically generated">
            <a:extLst>
              <a:ext uri="{FF2B5EF4-FFF2-40B4-BE49-F238E27FC236}">
                <a16:creationId xmlns:a16="http://schemas.microsoft.com/office/drawing/2014/main" id="{829228FE-7BA4-F319-C614-C082F5CFB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88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cell phone&#10;&#10;Description automatically generated">
            <a:extLst>
              <a:ext uri="{FF2B5EF4-FFF2-40B4-BE49-F238E27FC236}">
                <a16:creationId xmlns:a16="http://schemas.microsoft.com/office/drawing/2014/main" id="{643D8A92-3683-CE95-0527-21AEB10CE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08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B25D46E-FA36-FE03-9507-EC22A8B69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14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cell phone&#10;&#10;Description automatically generated">
            <a:extLst>
              <a:ext uri="{FF2B5EF4-FFF2-40B4-BE49-F238E27FC236}">
                <a16:creationId xmlns:a16="http://schemas.microsoft.com/office/drawing/2014/main" id="{ED839E9C-7AF2-9781-BCBF-071FD8CC0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56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cell phone&#10;&#10;Description automatically generated">
            <a:extLst>
              <a:ext uri="{FF2B5EF4-FFF2-40B4-BE49-F238E27FC236}">
                <a16:creationId xmlns:a16="http://schemas.microsoft.com/office/drawing/2014/main" id="{551D7090-9A22-740E-E56A-B24D6B93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84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cell phone&#10;&#10;Description automatically generated">
            <a:extLst>
              <a:ext uri="{FF2B5EF4-FFF2-40B4-BE49-F238E27FC236}">
                <a16:creationId xmlns:a16="http://schemas.microsoft.com/office/drawing/2014/main" id="{4CE43DD1-EAE4-0B8D-6DCB-4ABC76FD7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65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cell phone&#10;&#10;Description automatically generated">
            <a:extLst>
              <a:ext uri="{FF2B5EF4-FFF2-40B4-BE49-F238E27FC236}">
                <a16:creationId xmlns:a16="http://schemas.microsoft.com/office/drawing/2014/main" id="{C4375CF7-E385-D580-F36D-0512D3C7A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16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cell phone&#10;&#10;Description automatically generated">
            <a:extLst>
              <a:ext uri="{FF2B5EF4-FFF2-40B4-BE49-F238E27FC236}">
                <a16:creationId xmlns:a16="http://schemas.microsoft.com/office/drawing/2014/main" id="{9C4EB227-7D64-CD40-FF75-D131E3099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05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cell phone&#10;&#10;Description automatically generated">
            <a:extLst>
              <a:ext uri="{FF2B5EF4-FFF2-40B4-BE49-F238E27FC236}">
                <a16:creationId xmlns:a16="http://schemas.microsoft.com/office/drawing/2014/main" id="{D89526D1-C059-D920-BDFD-9A487B78B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17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cell phone&#10;&#10;Description automatically generated">
            <a:extLst>
              <a:ext uri="{FF2B5EF4-FFF2-40B4-BE49-F238E27FC236}">
                <a16:creationId xmlns:a16="http://schemas.microsoft.com/office/drawing/2014/main" id="{5D66A0FE-8D2F-9215-3D5D-BAFB17C8B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63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>
            <a:extLst>
              <a:ext uri="{FF2B5EF4-FFF2-40B4-BE49-F238E27FC236}">
                <a16:creationId xmlns:a16="http://schemas.microsoft.com/office/drawing/2014/main" id="{8CAFE9C7-FAAB-01F0-F9C1-3C9E8B7072C4}"/>
              </a:ext>
            </a:extLst>
          </p:cNvPr>
          <p:cNvSpPr txBox="1"/>
          <p:nvPr/>
        </p:nvSpPr>
        <p:spPr>
          <a:xfrm>
            <a:off x="7373714" y="684220"/>
            <a:ext cx="46250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Calibri-Light"/>
              </a:rPr>
              <a:t>The program contains two templates</a:t>
            </a:r>
          </a:p>
          <a:p>
            <a:pPr algn="l"/>
            <a:r>
              <a:rPr lang="en-US" sz="2400" b="0" i="0" u="none" strike="noStrike" baseline="0" dirty="0">
                <a:latin typeface="Calibri-Light"/>
              </a:rPr>
              <a:t>For each template the code consists of two main languages :</a:t>
            </a:r>
          </a:p>
          <a:p>
            <a:pPr algn="l"/>
            <a:r>
              <a:rPr lang="en-US" sz="2400" b="0" i="0" u="none" strike="noStrike" baseline="0" dirty="0">
                <a:latin typeface="Calibri-Light"/>
              </a:rPr>
              <a:t>XML Section : For interface design and also is considered the basic code.</a:t>
            </a:r>
          </a:p>
          <a:p>
            <a:pPr algn="l"/>
            <a:r>
              <a:rPr lang="en-US" sz="2400" b="0" i="0" u="none" strike="noStrike" baseline="0" dirty="0">
                <a:latin typeface="Calibri-Light"/>
              </a:rPr>
              <a:t>Java Section : To write functions</a:t>
            </a:r>
            <a:endParaRPr lang="en-US" sz="2400" dirty="0"/>
          </a:p>
        </p:txBody>
      </p:sp>
      <p:pic>
        <p:nvPicPr>
          <p:cNvPr id="4" name="صورة 3" descr="صورة تحتوي على نص, لقطة شاشة, رسم بياني, رسوم متحركة&#10;&#10;تم إنشاء الوصف تلقائياً">
            <a:extLst>
              <a:ext uri="{FF2B5EF4-FFF2-40B4-BE49-F238E27FC236}">
                <a16:creationId xmlns:a16="http://schemas.microsoft.com/office/drawing/2014/main" id="{4C36940D-06EF-8185-2D5A-67A72772E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49" y="261937"/>
            <a:ext cx="68008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4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>
            <a:extLst>
              <a:ext uri="{FF2B5EF4-FFF2-40B4-BE49-F238E27FC236}">
                <a16:creationId xmlns:a16="http://schemas.microsoft.com/office/drawing/2014/main" id="{30096357-DC3F-81DC-E023-F21D62A69411}"/>
              </a:ext>
            </a:extLst>
          </p:cNvPr>
          <p:cNvSpPr txBox="1"/>
          <p:nvPr/>
        </p:nvSpPr>
        <p:spPr>
          <a:xfrm>
            <a:off x="609600" y="768627"/>
            <a:ext cx="276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an xml code</a:t>
            </a:r>
          </a:p>
        </p:txBody>
      </p:sp>
      <p:pic>
        <p:nvPicPr>
          <p:cNvPr id="6" name="صورة 5" descr="صورة تحتوي على نص, لقطة شاشة, الخط&#10;&#10;تم إنشاء الوصف تلقائياً">
            <a:extLst>
              <a:ext uri="{FF2B5EF4-FFF2-40B4-BE49-F238E27FC236}">
                <a16:creationId xmlns:a16="http://schemas.microsoft.com/office/drawing/2014/main" id="{9814B382-90C7-46D1-93D2-C65337F63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1" y="1290656"/>
            <a:ext cx="6689660" cy="2988382"/>
          </a:xfrm>
          <a:prstGeom prst="rect">
            <a:avLst/>
          </a:prstGeom>
        </p:spPr>
      </p:pic>
      <p:sp>
        <p:nvSpPr>
          <p:cNvPr id="7" name="مربع نص 6">
            <a:extLst>
              <a:ext uri="{FF2B5EF4-FFF2-40B4-BE49-F238E27FC236}">
                <a16:creationId xmlns:a16="http://schemas.microsoft.com/office/drawing/2014/main" id="{2D509B85-AF39-86F8-31BA-4FE006703A46}"/>
              </a:ext>
            </a:extLst>
          </p:cNvPr>
          <p:cNvSpPr txBox="1"/>
          <p:nvPr/>
        </p:nvSpPr>
        <p:spPr>
          <a:xfrm>
            <a:off x="7566990" y="914400"/>
            <a:ext cx="41849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Using XML version 1.0, with utf-8 encryption</a:t>
            </a:r>
          </a:p>
          <a:p>
            <a:r>
              <a:rPr lang="en-US" dirty="0"/>
              <a:t>2 - </a:t>
            </a:r>
            <a:r>
              <a:rPr lang="en-US" sz="1800" b="0" i="0" u="none" strike="noStrike" baseline="0" dirty="0">
                <a:latin typeface="Calibri-Light"/>
              </a:rPr>
              <a:t>By opening the </a:t>
            </a:r>
            <a:r>
              <a:rPr lang="en-US" sz="1800" b="0" i="0" u="none" strike="noStrike" baseline="0" dirty="0" err="1">
                <a:latin typeface="Calibri-Light"/>
              </a:rPr>
              <a:t>relativeLayout</a:t>
            </a:r>
            <a:r>
              <a:rPr lang="en-US" sz="1800" b="0" i="0" u="none" strike="noStrike" baseline="0" dirty="0">
                <a:latin typeface="Calibri-Light"/>
              </a:rPr>
              <a:t> tag, everything will be integrated within the boundaries of the screen and the possibility of modifying it</a:t>
            </a:r>
            <a:r>
              <a:rPr lang="en-US" dirty="0"/>
              <a:t>+ give the</a:t>
            </a:r>
            <a:r>
              <a:rPr lang="en-US" sz="1800" b="0" i="0" kern="1200" baseline="0" dirty="0">
                <a:solidFill>
                  <a:srgbClr val="000000"/>
                </a:solidFill>
                <a:effectLst/>
                <a:latin typeface="Calibri-Light"/>
                <a:ea typeface="+mn-ea"/>
                <a:cs typeface="+mn-cs"/>
              </a:rPr>
              <a:t> template</a:t>
            </a:r>
            <a:r>
              <a:rPr lang="en-US" dirty="0"/>
              <a:t> the access to use android </a:t>
            </a:r>
            <a:r>
              <a:rPr lang="en-US" sz="1800" b="0" i="0" u="none" strike="noStrike" baseline="0" dirty="0">
                <a:latin typeface="Calibri-Light"/>
              </a:rPr>
              <a:t>features.</a:t>
            </a:r>
            <a:endParaRPr lang="en-US" dirty="0"/>
          </a:p>
          <a:p>
            <a:r>
              <a:rPr lang="en-US" dirty="0"/>
              <a:t>3- Give the </a:t>
            </a:r>
            <a:r>
              <a:rPr lang="en-US" sz="1800" b="0" i="0" kern="1200" baseline="0" dirty="0">
                <a:solidFill>
                  <a:srgbClr val="000000"/>
                </a:solidFill>
                <a:effectLst/>
                <a:latin typeface="Calibri-Light"/>
                <a:ea typeface="+mn-ea"/>
                <a:cs typeface="+mn-cs"/>
              </a:rPr>
              <a:t>template</a:t>
            </a:r>
            <a:r>
              <a:rPr lang="en-US" dirty="0"/>
              <a:t> the access to use Android tools in Android Studio + the location of these tools</a:t>
            </a:r>
          </a:p>
          <a:p>
            <a:r>
              <a:rPr lang="en-US" dirty="0"/>
              <a:t>4+5 – The length and width of the template are the same as the length and width of the screen</a:t>
            </a:r>
          </a:p>
          <a:p>
            <a:r>
              <a:rPr lang="en-US" dirty="0"/>
              <a:t>6 – Template Name</a:t>
            </a:r>
          </a:p>
          <a:p>
            <a:r>
              <a:rPr lang="en-US" dirty="0"/>
              <a:t>7 – tag to create a browser</a:t>
            </a:r>
          </a:p>
          <a:p>
            <a:r>
              <a:rPr lang="en-US" dirty="0"/>
              <a:t>8 + 9 the length and width of the browser with the same length and width of the screen</a:t>
            </a:r>
          </a:p>
          <a:p>
            <a:r>
              <a:rPr lang="en-US" dirty="0"/>
              <a:t>10- Browser name</a:t>
            </a:r>
          </a:p>
        </p:txBody>
      </p:sp>
    </p:spTree>
    <p:extLst>
      <p:ext uri="{BB962C8B-B14F-4D97-AF65-F5344CB8AC3E}">
        <p14:creationId xmlns:p14="http://schemas.microsoft.com/office/powerpoint/2010/main" val="417316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green text on a white background&#10;&#10;Description automatically generated">
            <a:extLst>
              <a:ext uri="{FF2B5EF4-FFF2-40B4-BE49-F238E27FC236}">
                <a16:creationId xmlns:a16="http://schemas.microsoft.com/office/drawing/2014/main" id="{DB4FDCF3-9BA1-4598-AAEC-BD3308B76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93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with 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CD5B4144-DAF1-4E35-D5E7-E64F97022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09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box with blue and green triangles&#10;&#10;Description automatically generated">
            <a:extLst>
              <a:ext uri="{FF2B5EF4-FFF2-40B4-BE49-F238E27FC236}">
                <a16:creationId xmlns:a16="http://schemas.microsoft.com/office/drawing/2014/main" id="{199CC1D3-E4E2-3945-C25A-06F6822EC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green text on a white background&#10;&#10;Description automatically generated">
            <a:extLst>
              <a:ext uri="{FF2B5EF4-FFF2-40B4-BE49-F238E27FC236}">
                <a16:creationId xmlns:a16="http://schemas.microsoft.com/office/drawing/2014/main" id="{672E36EB-4FA3-EF07-393D-DF6B9C5E3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71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green text on a white background&#10;&#10;Description automatically generated">
            <a:extLst>
              <a:ext uri="{FF2B5EF4-FFF2-40B4-BE49-F238E27FC236}">
                <a16:creationId xmlns:a16="http://schemas.microsoft.com/office/drawing/2014/main" id="{5C6237AD-2930-529D-B244-FB02C0918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49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green text on a white background&#10;&#10;Description automatically generated">
            <a:extLst>
              <a:ext uri="{FF2B5EF4-FFF2-40B4-BE49-F238E27FC236}">
                <a16:creationId xmlns:a16="http://schemas.microsoft.com/office/drawing/2014/main" id="{DB8BB8B8-8B8A-F01D-21C0-65E788BF0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90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6C48B90E-7519-A918-77DA-1E69F40D2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93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0CC4C1FB-485E-AC0B-65E8-893641E6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82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green text on a white background&#10;&#10;Description automatically generated">
            <a:extLst>
              <a:ext uri="{FF2B5EF4-FFF2-40B4-BE49-F238E27FC236}">
                <a16:creationId xmlns:a16="http://schemas.microsoft.com/office/drawing/2014/main" id="{4C222A9C-4A28-BE49-DDAF-2EC06212F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63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157</Words>
  <Application>Microsoft Office PowerPoint</Application>
  <PresentationFormat>شاشة عريضة</PresentationFormat>
  <Paragraphs>13</Paragraphs>
  <Slides>30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Calibri-Light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سيف يحى احمد الغامدي</dc:creator>
  <cp:lastModifiedBy>باسل بن صالح بن عطيه العمري الزهراني</cp:lastModifiedBy>
  <cp:revision>2</cp:revision>
  <dcterms:created xsi:type="dcterms:W3CDTF">2023-10-20T22:33:52Z</dcterms:created>
  <dcterms:modified xsi:type="dcterms:W3CDTF">2023-10-29T23:47:03Z</dcterms:modified>
</cp:coreProperties>
</file>